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1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50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86EAF-38B3-4648-B891-DD6C78991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14E8FC-C2A7-4087-BB9C-1EFB2D55C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E7DA52-EA83-4F6C-9A43-452D4FBA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7A1B22-AED5-473A-9FDB-7B562564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88531A-EEBE-4067-801E-3C502AF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9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72660-AB34-4BD9-AE37-8961B8AE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53634-063C-45AB-A159-5B73316AC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EA48DB-6B53-450E-80A1-5C02ED3C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C1D456-BB7F-442D-8888-A3EC6444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B91800-51D4-4C03-9482-BEFA78AA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9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0E00FFE-D31F-4575-B297-0D57AF9DD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F9E70D-1D6E-4D12-88A9-2801E3E26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5AB9E5-5F7E-4C83-B6EE-6E68ADCF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2D08B3-4BD8-4076-A36D-E7CB0DF2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0BDA0F-46D3-4B57-9D6D-55BDD90F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71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2C46CF-B0D4-4643-92BD-63544430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4CA9F3-08F6-4718-81B4-C72A2B7A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7B7A3-3EE0-4480-A757-5C786A77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0D8F6-CFD5-4928-B904-4545B462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2BE44-4285-4E89-9246-1D971B6B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8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3BC4C-BCEF-4178-81C6-DCBCCAFA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3549C6-3DB3-4C28-84A2-DF588D22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FE695B-F79A-4AD6-9BD9-05234680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F6E061-474D-4634-B1F9-C37BA9EB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FBC692-4FA5-4461-AAA5-D31A2006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57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515A8-390E-478F-A443-358F756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CAA83-A81C-40E3-89C9-BFB80C5A8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DD69507-FE90-4311-A820-BDED1EC1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B2B1C7-B33F-4415-A12C-82C0540D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17080A-77A5-4C94-92F3-8A032B76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6B5BE6-5C30-4F0F-88EC-DB14A06F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3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1E445-10C7-4DDD-936F-84122F36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E02B8F-79BF-40F6-91FC-8CBC3392B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B8F23F-305C-4CDC-9D5A-BBA4501B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DFB772-3DE5-43FE-B292-21592F0A8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F286451-6D2F-4628-893B-565355CB0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427BDCD-AC12-4F3A-906D-100A5895F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33305D7-02A8-498F-B33D-56C9BA05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97DEE67-D643-499E-BF0D-D7AF156A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70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4B3AE-19D9-461D-93B4-4570ACEB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EC2B38-35FC-459A-B08D-7865D430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19AA91-8F6A-4DD1-8602-CDA63825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29A259-D722-4009-A65D-90EA5208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07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AAF368-1242-4720-90E5-C883D066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FAE91EB-8E03-4DC7-99BF-63A8E60F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0DC0902-A9E0-46AF-BF56-2CB1A3A4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52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03965C-066F-4A29-9775-2B06EFCE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D2700D-C9A0-44E9-814A-F24FD3E3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EE85EF-B6C7-44D0-B73F-FB74C798A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515403-3709-4697-8320-C6E7324A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2E02D0-1E33-4278-8596-1E8F94A0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50ECBA9-C814-43CC-B84F-33642E91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43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F95AC-6AD3-43EC-B996-0032A509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8E20323-E792-41A1-A193-53F81AF19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4D523A-3C8B-49AB-8AA9-3BEA1B620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5C0C02-930D-49A6-A501-A463D383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352407-FF85-4E54-BD84-69A1E081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1EB59D-FFAF-463B-BE26-34ECDCB9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0EE5792-B9F2-419D-B9A0-FAA3BA6F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C47D5-A6FB-4E8A-AE6C-1F54F3323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51CF7-C5D9-462B-9C6E-5E13E22B0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EA891-F914-40DB-B5EC-6BDE0C236471}" type="datetimeFigureOut">
              <a:rPr lang="fr-FR" smtClean="0"/>
              <a:t>22/04/2020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D04B6-6009-4103-B613-0609CB888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E08F66-2C25-4F1B-92D2-E1291F31D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05F8A-F663-417D-9DC7-99345E40A0B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76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CDB01-7DE8-419D-B6D1-6E8FA2F1B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/>
              <a:t>Apprentissage de l’informatique et de la programmation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8E3076-5AB4-437C-81C6-41E97BBF7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88974"/>
            <a:ext cx="9144000" cy="1655762"/>
          </a:xfrm>
        </p:spPr>
        <p:txBody>
          <a:bodyPr>
            <a:normAutofit/>
          </a:bodyPr>
          <a:lstStyle/>
          <a:p>
            <a:r>
              <a:rPr lang="fr-FR" sz="3000" dirty="0"/>
              <a:t>A travers la création d’un jeu vidéo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9517E1-B329-45EF-AD09-A4068CF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7" y="3953740"/>
            <a:ext cx="2873607" cy="273800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5DA159-BAD8-4102-B20A-64D230FF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688" y="4125191"/>
            <a:ext cx="3356893" cy="26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7F878-E0CB-4340-87A0-FC244FD0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quoi on veut aller?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540714-3BA7-40BE-B26F-2355B5FA0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34" y="336118"/>
            <a:ext cx="3897296" cy="1998085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32DCD17-DBC5-4B17-B0F8-7EE2DE9D3DBF}"/>
              </a:ext>
            </a:extLst>
          </p:cNvPr>
          <p:cNvSpPr txBox="1">
            <a:spLocks/>
          </p:cNvSpPr>
          <p:nvPr/>
        </p:nvSpPr>
        <p:spPr>
          <a:xfrm>
            <a:off x="838200" y="27190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/>
              <a:t>Etre sensibilisé à tout ce que nous entoure en informatique, mieux comprendre les outils qu’on utilise tous les jours</a:t>
            </a:r>
          </a:p>
          <a:p>
            <a:r>
              <a:rPr lang="fr-FR" sz="3200"/>
              <a:t>Comprendre le monde de l’informatique spécialement dans le jeux vidéo, les applications, le graphisme, …</a:t>
            </a:r>
          </a:p>
          <a:p>
            <a:r>
              <a:rPr lang="fr-FR" sz="3200"/>
              <a:t>Programmation d’un premier petit jeux complet sous godot</a:t>
            </a:r>
          </a:p>
          <a:p>
            <a:r>
              <a:rPr lang="fr-FR" sz="3200"/>
              <a:t>Débuts dans la programmation en général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29118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BDAF0-2EBF-4978-80FC-BAC60E3A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Idées à développer au fil de l’eau	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BA7878-B43F-4A38-B972-9EEDE68BA0DE}"/>
              </a:ext>
            </a:extLst>
          </p:cNvPr>
          <p:cNvSpPr txBox="1"/>
          <p:nvPr/>
        </p:nvSpPr>
        <p:spPr>
          <a:xfrm>
            <a:off x="1002722" y="1527463"/>
            <a:ext cx="98401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Culture générale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Comprendre comment fonctionne un ordinateur, un écran et d’autres composantes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Comprendre les langages de programmation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Comprendre la logique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Comprendre la géométrie et les mathématiques dans les jeux vidéo</a:t>
            </a:r>
          </a:p>
          <a:p>
            <a:r>
              <a:rPr lang="fr-FR" sz="2400" b="1" dirty="0"/>
              <a:t>Outils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Utiliser des outils de développement</a:t>
            </a:r>
          </a:p>
          <a:p>
            <a:r>
              <a:rPr lang="fr-FR" sz="2400" b="1" dirty="0"/>
              <a:t>Algorithmique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Comprendre ce qu’est un algorithme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Comprendre les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Comprendre les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Comprendre les boucles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…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5006C2A-D234-4516-BE6A-F6F1228D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89" y="4747202"/>
            <a:ext cx="4815650" cy="34913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5C778A-F3DC-4269-B4DF-32FD7240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916" y="503799"/>
            <a:ext cx="1080406" cy="136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2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BDAF0-2EBF-4978-80FC-BAC60E3A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349"/>
            <a:ext cx="10515600" cy="1325563"/>
          </a:xfrm>
        </p:spPr>
        <p:txBody>
          <a:bodyPr/>
          <a:lstStyle/>
          <a:p>
            <a:r>
              <a:rPr lang="fr-FR" dirty="0"/>
              <a:t>Sur quoi on va travailler?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AE8B4D8-658F-4D2B-983B-69E1F7BD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547811"/>
            <a:ext cx="1420523" cy="4211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2719F9-F1E9-4797-A4F2-1B1B8B80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227" y="2391013"/>
            <a:ext cx="1025582" cy="6828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2BBCD5-A3E2-4C85-B8D9-148EE665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463" y="3294292"/>
            <a:ext cx="1799791" cy="5947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17CC72-E136-4CCA-A1F3-0E766572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161" y="2391013"/>
            <a:ext cx="1180825" cy="9271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463AAAC-51E9-4C4D-AEDC-AEF48E8DF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86" y="2758363"/>
            <a:ext cx="3258354" cy="10788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2F66943-0280-40D8-92CD-19C0E5B5C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15" y="4578909"/>
            <a:ext cx="2431041" cy="13880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43AB219-40FB-41C4-9667-176469BE4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719" y="4178204"/>
            <a:ext cx="1927707" cy="21894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36DA98-2F52-4F96-A1A1-4AC5E541C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1472" y="3889086"/>
            <a:ext cx="1169654" cy="11516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69F7D61-D8FB-4CF2-A609-5096CFAF1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5518" y="4345419"/>
            <a:ext cx="1852811" cy="123029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3140E9A-0D07-48AC-A720-5A4FE9791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3005" y="5443645"/>
            <a:ext cx="1052513" cy="12733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2A9A2F3-F8EB-4913-8FA4-60860BF9AF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2302" y="1952229"/>
            <a:ext cx="1749615" cy="15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0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731C5-E632-4619-9849-53ECCD61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Obligation de l’apprenant (oui toi qui lit!)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C323B-41C8-4B7D-BAE2-B47F8886E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87741" cy="4351338"/>
          </a:xfrm>
        </p:spPr>
        <p:txBody>
          <a:bodyPr/>
          <a:lstStyle/>
          <a:p>
            <a:r>
              <a:rPr lang="fr-FR" dirty="0"/>
              <a:t>Remplir un petit questionnaire rapide (une ou deux questions) à chaque fin de cours (ou tous les deux cours) sur ton feedback</a:t>
            </a:r>
          </a:p>
          <a:p>
            <a:r>
              <a:rPr lang="fr-FR" dirty="0"/>
              <a:t>Faire un petit QCM entre chaque cours (préparé par mes soins)</a:t>
            </a:r>
          </a:p>
          <a:p>
            <a:r>
              <a:rPr lang="fr-FR" dirty="0"/>
              <a:t>Avancer un maximum dans les exercices donnés entre chaque cours pour qu’on soit tous les deux efficaces (modulo le temps que tu peux y donner)</a:t>
            </a:r>
          </a:p>
          <a:p>
            <a:r>
              <a:rPr lang="fr-FR" dirty="0"/>
              <a:t>Me poser des questions dès que tu en as, que ce soit en dedans ou en dehors de nos cours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4C85E5-FEF0-40A5-AD25-C6032212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27" y="1801543"/>
            <a:ext cx="1469610" cy="21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1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47E19-F8CD-43F9-97C1-91DD6044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 quoi on va commencer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5426C9-7CBD-47B1-89CE-194E7586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400" dirty="0"/>
              <a:t>Discussion du projet, ce qui plaît, ce qui plaît moins</a:t>
            </a:r>
          </a:p>
          <a:p>
            <a:r>
              <a:rPr lang="fr-FR" sz="3400" dirty="0"/>
              <a:t>Setup des logiciels/outils que l’on aura besoin</a:t>
            </a:r>
          </a:p>
          <a:p>
            <a:r>
              <a:rPr lang="fr-FR" sz="3400" dirty="0"/>
              <a:t>Discussion sur les choses apprises théoriques, pratiques</a:t>
            </a:r>
          </a:p>
          <a:p>
            <a:r>
              <a:rPr lang="fr-FR" sz="3400" dirty="0"/>
              <a:t>Petite démo d’un jeu vidéo à faire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F70CF08-5D50-4937-BC79-C42348A9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29" y="4273664"/>
            <a:ext cx="3180484" cy="233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36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276</Words>
  <Application>Microsoft Office PowerPoint</Application>
  <PresentationFormat>Grand écran</PresentationFormat>
  <Paragraphs>32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Apprentissage de l’informatique et de la programmation</vt:lpstr>
      <vt:lpstr>Vers quoi on veut aller? </vt:lpstr>
      <vt:lpstr>Idées à développer au fil de l’eau </vt:lpstr>
      <vt:lpstr>Sur quoi on va travailler?</vt:lpstr>
      <vt:lpstr>Obligation de l’apprenant (oui toi qui lit!)</vt:lpstr>
      <vt:lpstr>Par quoi on va commencer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de l’algorithmique</dc:title>
  <dc:creator>jeremy RIFFET</dc:creator>
  <cp:lastModifiedBy>jeremy RIFFET</cp:lastModifiedBy>
  <cp:revision>11</cp:revision>
  <dcterms:created xsi:type="dcterms:W3CDTF">2020-04-22T20:49:33Z</dcterms:created>
  <dcterms:modified xsi:type="dcterms:W3CDTF">2020-04-22T21:44:31Z</dcterms:modified>
</cp:coreProperties>
</file>